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191250" cx="10191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gx9bqEximXzQEExvkBVS/gdUFf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6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8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1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4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5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6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7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8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9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20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jp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jp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jp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jp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jpg"/><Relationship Id="rId4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jp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jp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jpg"/><Relationship Id="rId4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jpg"/><Relationship Id="rId4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jpg"/><Relationship Id="rId4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jpg"/><Relationship Id="rId4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jpg"/><Relationship Id="rId4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jp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urse Promo Image"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any Logo"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5143500"/>
            <a:ext cx="14287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 title="A3_1_FoodProduction_94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Introduction to Net Present Value</a:t>
            </a:r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21" name="Google Shape;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26" name="Google Shape;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The Time Value of Money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0" name="Google Shape;3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title="A3_Taxi_and_various_299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Why Money Today is Worth More</a:t>
            </a:r>
            <a:endParaRPr/>
          </a:p>
        </p:txBody>
      </p:sp>
      <p:sp>
        <p:nvSpPr>
          <p:cNvPr id="38" name="Google Shape;38;p4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9" name="Google Shape;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 title="A9_Business training_14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6" name="Google Shape;46;p5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Discounting Future Cash Flows</a:t>
            </a:r>
            <a:endParaRPr/>
          </a:p>
        </p:txBody>
      </p:sp>
      <p:sp>
        <p:nvSpPr>
          <p:cNvPr id="47" name="Google Shape;47;p5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48" name="Google Shape;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6" title="A3_Isometric_bikes_meetings_96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6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Understanding the Discount Rate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57" name="Google Shape;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 title="A5_Leadership_10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Components of the NPV Formula</a:t>
            </a:r>
            <a:endParaRPr/>
          </a:p>
        </p:txBody>
      </p:sp>
      <p:sp>
        <p:nvSpPr>
          <p:cNvPr id="65" name="Google Shape;65;p7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66" name="Google Shape;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 title="A9_ISO 14001_26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Initial Investment Explained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75" name="Google Shape;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 title="A3_Isometric_bikes_meetings_77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Future Cash Inflows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 title="A3_1aaBusiness_Concepts_237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Terminal Value Consideration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93" name="Google Shape;9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 title="A5_HR_Sales_Marketing_207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0" name="Google Shape;100;p11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Present Value of a Single Sum</a:t>
            </a:r>
            <a:endParaRPr/>
          </a:p>
        </p:txBody>
      </p:sp>
      <p:sp>
        <p:nvSpPr>
          <p:cNvPr id="101" name="Google Shape;101;p11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02" name="Google Shape;10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2" title="Learning_108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9" name="Google Shape;109;p1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Present Value of an Annuity</a:t>
            </a:r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11" name="Google Shape;1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 title="A3_Taxi_and_various_1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Step-by-Step NPV Calculation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20" name="Google Shape;1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4" title="A3_Taxi_and_various_284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4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Interpreting NPV Results: Positive NPV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29" name="Google Shape;12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5" title="A3_1aaBusiness_Concepts_59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Interpreting NPV Results: Negative NPV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38" name="Google Shape;13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143" name="Google Shape;14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Interpreting NPV Results: Zero NPV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47" name="Google Shape;14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7" title="corporate_9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Advantages of Using NPV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8" title="A3_a9_petrochemical_firstaid_sports_fishing_105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Limitations of NPV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65" name="Google Shape;16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title="Business-Success-and-Failure_a35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NPV vs. Other Capital Budgeting Methods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74" name="Google Shape;17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0" title="A9_ISO 9001_17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Real-World Applications of NPV</a:t>
            </a:r>
            <a:endParaRPr/>
          </a:p>
        </p:txBody>
      </p:sp>
      <p:sp>
        <p:nvSpPr>
          <p:cNvPr id="182" name="Google Shape;182;p20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83" name="Google Shape;18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 title="A5_HR_Sales_Marketing_10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Summary and Key Takeaways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Course recap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takeaways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Questions and discussion</a:t>
            </a:r>
            <a:endParaRPr/>
          </a:p>
        </p:txBody>
      </p:sp>
      <p:pic>
        <p:nvPicPr>
          <p:cNvPr descr="Company Logo" id="192" name="Google Shape;19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25">
  <a:themeElements>
    <a:clrScheme name="Theme25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2025-12-09T12:18:15Z</dcterms:created>
  <dc:creator>Open eLMS AI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